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79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5" r:id="rId40"/>
    <p:sldId id="294" r:id="rId41"/>
    <p:sldId id="296" r:id="rId42"/>
    <p:sldId id="297" r:id="rId43"/>
    <p:sldId id="298" r:id="rId44"/>
    <p:sldId id="299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C5064-68D6-4E5D-BCBC-78528ED78A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8F4305-DDD3-4AD8-902B-78F4B8B92C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6039C-8C09-4869-89D5-61C75732B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ACB0F-464C-4366-9ED6-DF93AC886848}" type="datetimeFigureOut">
              <a:rPr lang="en-IN" smtClean="0"/>
              <a:t>03-02-2018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9BC7F-8C74-4985-B87F-9B5C7CF4F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61183-78AD-473A-9914-0E45AB24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9DCB1-DB97-40D6-B838-A944A900A3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951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22CB4-1223-4234-8E97-6FAD37CBA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39F97A-3481-4997-BB46-DA876444DC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69A98-6F22-4C53-B616-BFA6D24DE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ACB0F-464C-4366-9ED6-DF93AC886848}" type="datetimeFigureOut">
              <a:rPr lang="en-IN" smtClean="0"/>
              <a:t>03-02-2018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625A3-6C56-4423-85EB-047B08529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E9FF1-492D-4D7D-BE07-62890A21D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9DCB1-DB97-40D6-B838-A944A900A3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7386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7246A1-AFEE-4344-8767-B5A9297883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51F8D8-6818-41EC-8DB9-EC3A55101B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B6F08-D669-42D2-9D8F-EF03170DD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ACB0F-464C-4366-9ED6-DF93AC886848}" type="datetimeFigureOut">
              <a:rPr lang="en-IN" smtClean="0"/>
              <a:t>03-02-2018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53434-AD71-4F9A-870D-F633A11F1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D570F-5B18-4AF2-87FC-6444DFA95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9DCB1-DB97-40D6-B838-A944A900A3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6120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20881-42AC-4098-9EA6-D787493E4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A18B9-41A1-4649-9CD6-9CB14D329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96F1C-51E8-4551-8FBA-62AE9435C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ACB0F-464C-4366-9ED6-DF93AC886848}" type="datetimeFigureOut">
              <a:rPr lang="en-IN" smtClean="0"/>
              <a:t>03-02-2018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F72F3-CD96-402B-AA61-F05BA7D1B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28101-7C76-44BF-85A0-82006E238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9DCB1-DB97-40D6-B838-A944A900A3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059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1FA0D-2193-4164-B11F-CE7A31443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B04C4C-63E7-4EF9-B76A-2B75FE04E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CE05F-BD38-4E05-B0AE-FC957A43B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ACB0F-464C-4366-9ED6-DF93AC886848}" type="datetimeFigureOut">
              <a:rPr lang="en-IN" smtClean="0"/>
              <a:t>03-02-2018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4C874-726B-46CC-856A-27F2A337E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9B032-50E8-47CB-9384-C36824E56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9DCB1-DB97-40D6-B838-A944A900A3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8221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F9EA0-1C9B-4A7D-9A7B-AE9A39CDF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94903-B71F-4806-A307-3B915D51DB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29FC1F-6F26-47C6-BC56-F15793145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AC3086-2A5D-4CDE-BA3C-3DB4B9706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ACB0F-464C-4366-9ED6-DF93AC886848}" type="datetimeFigureOut">
              <a:rPr lang="en-IN" smtClean="0"/>
              <a:t>03-02-2018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1EB048-8512-42C1-9FFE-7F86171D6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A17858-4A81-4E2A-BBEF-72679483B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9DCB1-DB97-40D6-B838-A944A900A3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047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47B5C-46EF-4E78-94D2-26E5E4E28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B3F57-C975-48C5-8F1B-5EA96909C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48D825-D00E-41D8-BDA1-54B1D49950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0E9710-5B7F-4604-9451-BBD7AB5B2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ED495A-156A-49DB-B651-163C27F651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68A2DC-D5F4-4E24-8F9B-6A30C2A6C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ACB0F-464C-4366-9ED6-DF93AC886848}" type="datetimeFigureOut">
              <a:rPr lang="en-IN" smtClean="0"/>
              <a:t>03-02-2018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29B0A3-E705-42F6-B0AB-A8080EAF8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7C0BF2-D011-47FC-886D-84763DA35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9DCB1-DB97-40D6-B838-A944A900A3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2805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FA52E-9A7B-4439-B78F-D006B66B8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7BA25-C010-46BD-AE77-10571EC4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ACB0F-464C-4366-9ED6-DF93AC886848}" type="datetimeFigureOut">
              <a:rPr lang="en-IN" smtClean="0"/>
              <a:t>03-02-2018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C52024-467B-46AE-A32E-965F01ECD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4221E3-F6C7-4E7A-B67B-735F62915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9DCB1-DB97-40D6-B838-A944A900A3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2977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7ADDA5-0410-4465-931A-B1ECB1E37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ACB0F-464C-4366-9ED6-DF93AC886848}" type="datetimeFigureOut">
              <a:rPr lang="en-IN" smtClean="0"/>
              <a:t>03-02-2018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C3AE78-33EB-4974-A95E-4839E5D31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8B78C-DF34-4BE3-829E-4208D9A17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9DCB1-DB97-40D6-B838-A944A900A3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7730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00DE1-ECB5-4599-8055-71D907375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E9B65-D955-4AF3-AEA7-B49CD215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B750E-FA4B-4B1D-AF96-CA5C7E3CE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CCAC7-0B05-4B2A-83EF-EB2E2F9CA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ACB0F-464C-4366-9ED6-DF93AC886848}" type="datetimeFigureOut">
              <a:rPr lang="en-IN" smtClean="0"/>
              <a:t>03-02-2018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EA3682-BE7D-40BE-826F-E28CF59E0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464A25-A0A7-47C2-9F41-DBDC7C51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9DCB1-DB97-40D6-B838-A944A900A3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7467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CF0B3-F4F2-49FC-880F-A09B822C7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6331BC-322A-4702-87DE-B0D7E12B00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7EA600-0ED1-43A4-B3AB-32CE2A21CF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274556-C14F-4C53-9B26-52B5C8E30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ACB0F-464C-4366-9ED6-DF93AC886848}" type="datetimeFigureOut">
              <a:rPr lang="en-IN" smtClean="0"/>
              <a:t>03-02-2018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3E77B9-70D6-4243-ADBC-4A6486ED4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135BBB-A549-47DF-BD77-AC3E33069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9DCB1-DB97-40D6-B838-A944A900A3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8397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1966AD-3FD4-46BA-8E4D-EC990A37B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979F2C-934D-41FF-AE65-20A360778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DFC01-2914-4784-81D6-D150F602B1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1ACB0F-464C-4366-9ED6-DF93AC886848}" type="datetimeFigureOut">
              <a:rPr lang="en-IN" smtClean="0"/>
              <a:t>03-02-2018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D5C08-05B1-4D79-8E52-A707016318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59F3-EB85-4571-914B-8EFB7155FC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9DCB1-DB97-40D6-B838-A944A900A3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8079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reyashSoni/dlclub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9Hbtz7XgjM" TargetMode="External"/><Relationship Id="rId2" Type="http://schemas.openxmlformats.org/officeDocument/2006/relationships/hyperlink" Target="https://medium.com/@karpathy/yes-you-should-understand-backprop-e2f06eab496b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playlist?list=PLiaHhY2iBX9hdHaRr6b7XevZtgZRa1PoU" TargetMode="External"/><Relationship Id="rId4" Type="http://schemas.openxmlformats.org/officeDocument/2006/relationships/hyperlink" Target="https://www.youtube.com/playlist?list=PLZHQObOWTQDNU6R1_67000Dx_ZCJB-3pi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30797-5F19-44A5-8E31-8B073024CB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Intro to Neural Networks - 2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93814-E9F5-4A30-B522-E216B7EEE3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By – Shreyash Soni</a:t>
            </a:r>
          </a:p>
        </p:txBody>
      </p:sp>
    </p:spTree>
    <p:extLst>
      <p:ext uri="{BB962C8B-B14F-4D97-AF65-F5344CB8AC3E}">
        <p14:creationId xmlns:p14="http://schemas.microsoft.com/office/powerpoint/2010/main" val="1409451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9CFE83-275E-4FEC-9079-C05D59A2F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40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4FC646-8A36-450A-948E-205C3FBF8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414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F301BF-166A-46E1-AEDF-D0C11D19B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26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0E37F0-21E2-4DDC-8F53-308E59694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211" y="1430383"/>
            <a:ext cx="7101615" cy="399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70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5DAC-03B7-4BC8-BE02-ED00FD173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9868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Multi-Class Cross Entropy</a:t>
            </a:r>
          </a:p>
        </p:txBody>
      </p:sp>
    </p:spTree>
    <p:extLst>
      <p:ext uri="{BB962C8B-B14F-4D97-AF65-F5344CB8AC3E}">
        <p14:creationId xmlns:p14="http://schemas.microsoft.com/office/powerpoint/2010/main" val="516175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70CB74-63F9-4720-9A1B-2C96F99B7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83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2E6544-DC07-4D65-8055-4CC9ADA50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30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B8867F-0478-4807-A610-B352B6C29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12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B57779-C115-455C-BDF0-E01BA6FF2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16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ABEB6F-91B9-48F6-BEF9-B82AF4916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4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6622E-A3BA-466E-9ACB-B412554F0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Some pointers.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270C6-57C0-4079-AE7F-CD1D1978F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Join the WhatsApp group.</a:t>
            </a:r>
          </a:p>
          <a:p>
            <a:r>
              <a:rPr lang="en-IN" dirty="0"/>
              <a:t>Get Anaconda up and running.</a:t>
            </a:r>
          </a:p>
          <a:p>
            <a:r>
              <a:rPr lang="en-IN" dirty="0"/>
              <a:t>Go through the references provided in the first ppt.</a:t>
            </a:r>
          </a:p>
          <a:p>
            <a:r>
              <a:rPr lang="en-IN" dirty="0"/>
              <a:t>Follow the GitHub repository. </a:t>
            </a:r>
            <a:r>
              <a:rPr lang="en-IN" dirty="0">
                <a:hlinkClick r:id="rId2"/>
              </a:rPr>
              <a:t>github.com/</a:t>
            </a:r>
            <a:r>
              <a:rPr lang="en-IN" dirty="0" err="1">
                <a:hlinkClick r:id="rId2"/>
              </a:rPr>
              <a:t>ShreyashSoni</a:t>
            </a:r>
            <a:r>
              <a:rPr lang="en-IN" dirty="0">
                <a:hlinkClick r:id="rId2"/>
              </a:rPr>
              <a:t>/</a:t>
            </a:r>
            <a:r>
              <a:rPr lang="en-IN" dirty="0" err="1">
                <a:hlinkClick r:id="rId2"/>
              </a:rPr>
              <a:t>dlclub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1902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A80823-4688-47D1-A361-C030C1DCF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35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ACA0B4-53F7-4A83-A4AC-93A1BD49F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098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718D46-09B4-46C2-9FEE-2DEBAF256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42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776B15-4B11-4DCC-978F-81D5421F7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69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A4C9D0-EF9B-4852-8D42-E613890D0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99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278DE8-E678-4205-95E4-6988F11C5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094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78A846-8F6B-448B-B79D-DB342141D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186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75F89-8214-426C-8509-11A8C0A80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Gradient calculation.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7BC8F-B762-4BF3-92BD-144D70D3B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Sigmoid function has a really nice derivative.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05039F-431A-489D-80EC-B9925ED95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617" y="2815265"/>
            <a:ext cx="7589520" cy="336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306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B15A74-0337-4DB7-9585-BA1FDC96E9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9"/>
          <a:stretch/>
        </p:blipFill>
        <p:spPr>
          <a:xfrm>
            <a:off x="1025603" y="365761"/>
            <a:ext cx="9973323" cy="607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203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A266E8-8E9E-4616-A1B3-3959978E5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04" y="457200"/>
            <a:ext cx="9954162" cy="596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66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2A3439-8D1B-4088-8BEC-92011D868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7912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527987-39DF-41DC-8B5A-BD87FA957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Gradient Descent step.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6AFF36A-4C78-4EAE-9A9C-2F826D609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24" y="1815738"/>
            <a:ext cx="10072331" cy="4219303"/>
          </a:xfrm>
        </p:spPr>
      </p:pic>
    </p:spTree>
    <p:extLst>
      <p:ext uri="{BB962C8B-B14F-4D97-AF65-F5344CB8AC3E}">
        <p14:creationId xmlns:p14="http://schemas.microsoft.com/office/powerpoint/2010/main" val="235466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4AB6DA-9FA3-43C7-B4CE-CD9F90F2B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284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83D1B8-2A95-4149-BF73-D9251E136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9575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F66AB6-3C69-42DA-A086-67AA85124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995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1FE671-CEE3-4ADB-AAD2-966BC8207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5080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59A085-12C9-4F4E-8EFC-B7C6353BD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659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5CA400-1171-4A73-896E-0332F6103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5750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2E59F8-CCAF-4AD7-95FD-936D63003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736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3F85AB-E504-4BBA-B45B-68257BA8F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33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689371-5580-435A-A272-8A56A49BA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FC9883-ACDE-4F0A-ABEA-94A34F7BD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4F8523-C339-4626-ABCD-5EB647609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005" y="2677886"/>
            <a:ext cx="3782727" cy="225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46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642CE2-F972-445F-8841-A35C37E90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841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C74DD7-1368-4D77-888C-F1B8E09FC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570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C9C235-6615-46F0-B437-3A00C8860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941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BFFFB9-7FE2-4F58-9FE4-0B4D69757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3108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C01881-7D7E-4924-B0B8-F148F4FD4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4098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B90804-20A1-4660-B415-AB9E26A69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768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82786F-7EB8-4597-B60E-040453F2F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963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665122-82F5-416D-97EE-497198BF1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089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ED6C02-91A4-4E3A-91E0-5C0B94580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845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A07385-69D0-40EF-9150-58B6D9E54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2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4E8A32-5CA2-4460-A0BD-5FD3C8BCB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072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1167AA-E5E9-4D70-82B6-010FEEF59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3410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19B1B9-A296-4EB2-9C7C-AB11F759F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304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80700-5E35-4948-AE8D-DD8230A21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Some useful resources.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41CAD-7097-472A-A2A0-3AF91A8E6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From Andrej </a:t>
            </a:r>
            <a:r>
              <a:rPr lang="en-IN" dirty="0" err="1"/>
              <a:t>Karpathy</a:t>
            </a:r>
            <a:r>
              <a:rPr lang="en-IN" dirty="0"/>
              <a:t>: </a:t>
            </a:r>
            <a:r>
              <a:rPr lang="en-IN" dirty="0">
                <a:hlinkClick r:id="rId2"/>
              </a:rPr>
              <a:t>Yes, you should understand backprop</a:t>
            </a:r>
            <a:endParaRPr lang="en-IN" dirty="0"/>
          </a:p>
          <a:p>
            <a:r>
              <a:rPr lang="en-IN" dirty="0"/>
              <a:t>From Andrej </a:t>
            </a:r>
            <a:r>
              <a:rPr lang="en-IN" dirty="0" err="1"/>
              <a:t>Karpathy</a:t>
            </a:r>
            <a:r>
              <a:rPr lang="en-IN" dirty="0"/>
              <a:t>:  </a:t>
            </a:r>
            <a:r>
              <a:rPr lang="en-IN" dirty="0">
                <a:hlinkClick r:id="rId3"/>
              </a:rPr>
              <a:t>a lecture from Stanford's CS231n course</a:t>
            </a:r>
            <a:endParaRPr lang="en-IN" dirty="0"/>
          </a:p>
          <a:p>
            <a:r>
              <a:rPr lang="en-IN" dirty="0"/>
              <a:t>Amazing </a:t>
            </a:r>
            <a:r>
              <a:rPr lang="en-IN" dirty="0">
                <a:hlinkClick r:id="rId4"/>
              </a:rPr>
              <a:t>YouTube video series</a:t>
            </a:r>
            <a:r>
              <a:rPr lang="en-IN" dirty="0"/>
              <a:t> by 3Blue1Brown on Neural Nets.</a:t>
            </a:r>
          </a:p>
          <a:p>
            <a:r>
              <a:rPr lang="en-IN" dirty="0"/>
              <a:t>Amazing </a:t>
            </a:r>
            <a:r>
              <a:rPr lang="en-IN" dirty="0">
                <a:hlinkClick r:id="rId5"/>
              </a:rPr>
              <a:t>YouTube video series</a:t>
            </a:r>
            <a:r>
              <a:rPr lang="en-IN" dirty="0"/>
              <a:t> by Welch Labs on Neural Nets.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2071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9B216B-C8DE-4E24-9ABF-495E81C15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664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CBBD1D-E2F4-4E99-BA3D-731161487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4"/>
            <a:ext cx="12192000" cy="64513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C45B33-DD6E-4838-A7F3-2FF27DF2BF41}"/>
              </a:ext>
            </a:extLst>
          </p:cNvPr>
          <p:cNvSpPr txBox="1"/>
          <p:nvPr/>
        </p:nvSpPr>
        <p:spPr>
          <a:xfrm>
            <a:off x="3733545" y="6252997"/>
            <a:ext cx="4450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b="1" dirty="0"/>
              <a:t>Goal: Minimize the Cross-Entropy</a:t>
            </a:r>
          </a:p>
        </p:txBody>
      </p:sp>
    </p:spTree>
    <p:extLst>
      <p:ext uri="{BB962C8B-B14F-4D97-AF65-F5344CB8AC3E}">
        <p14:creationId xmlns:p14="http://schemas.microsoft.com/office/powerpoint/2010/main" val="91555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99CED7-9D99-42BD-8F49-5483D3819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B6E29A-6C8A-4550-9BF2-A97F1EFB7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177" y="1972826"/>
            <a:ext cx="7929154" cy="1057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5C9DB1-3D9C-4546-8886-59BB383A3EBC}"/>
              </a:ext>
            </a:extLst>
          </p:cNvPr>
          <p:cNvSpPr txBox="1"/>
          <p:nvPr/>
        </p:nvSpPr>
        <p:spPr>
          <a:xfrm>
            <a:off x="2413015" y="4343122"/>
            <a:ext cx="646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b="1" dirty="0"/>
              <a:t>0.8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123AEC-8AB9-46B3-8755-43B066499380}"/>
              </a:ext>
            </a:extLst>
          </p:cNvPr>
          <p:cNvSpPr txBox="1"/>
          <p:nvPr/>
        </p:nvSpPr>
        <p:spPr>
          <a:xfrm>
            <a:off x="5772834" y="4343122"/>
            <a:ext cx="646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b="1" dirty="0"/>
              <a:t>0.7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0077DC-F4B7-411E-AC1B-267B98274155}"/>
              </a:ext>
            </a:extLst>
          </p:cNvPr>
          <p:cNvSpPr txBox="1"/>
          <p:nvPr/>
        </p:nvSpPr>
        <p:spPr>
          <a:xfrm>
            <a:off x="9132653" y="4323250"/>
            <a:ext cx="641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b="1" dirty="0"/>
              <a:t>0.1</a:t>
            </a:r>
          </a:p>
        </p:txBody>
      </p:sp>
    </p:spTree>
    <p:extLst>
      <p:ext uri="{BB962C8B-B14F-4D97-AF65-F5344CB8AC3E}">
        <p14:creationId xmlns:p14="http://schemas.microsoft.com/office/powerpoint/2010/main" val="204470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56B36D-2AB0-4C1D-A0C5-55EB3706C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335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117</Words>
  <Application>Microsoft Office PowerPoint</Application>
  <PresentationFormat>Widescreen</PresentationFormat>
  <Paragraphs>20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Intro to Neural Networks - 2</vt:lpstr>
      <vt:lpstr>Some pointers.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Multi-Class Cross Entropy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Gradient calculation.</vt:lpstr>
      <vt:lpstr>PowerPoint Presentation</vt:lpstr>
      <vt:lpstr>PowerPoint Presentation</vt:lpstr>
      <vt:lpstr>Gradient Descent step.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useful resources.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Neural Networks - 2</dc:title>
  <dc:creator>Shreyash Soni</dc:creator>
  <cp:lastModifiedBy>Shreyash Soni</cp:lastModifiedBy>
  <cp:revision>16</cp:revision>
  <dcterms:created xsi:type="dcterms:W3CDTF">2018-02-01T11:55:15Z</dcterms:created>
  <dcterms:modified xsi:type="dcterms:W3CDTF">2018-02-02T19:11:42Z</dcterms:modified>
</cp:coreProperties>
</file>